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2" d="100"/>
          <a:sy n="82" d="100"/>
        </p:scale>
        <p:origin x="-80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48D4-CDA8-FC43-83B0-E90F470E9CD4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9669F-32C6-5748-8C15-2D7E6C52C3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48D4-CDA8-FC43-83B0-E90F470E9CD4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9669F-32C6-5748-8C15-2D7E6C52C3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48D4-CDA8-FC43-83B0-E90F470E9CD4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9669F-32C6-5748-8C15-2D7E6C52C3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48D4-CDA8-FC43-83B0-E90F470E9CD4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9669F-32C6-5748-8C15-2D7E6C52C3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48D4-CDA8-FC43-83B0-E90F470E9CD4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9669F-32C6-5748-8C15-2D7E6C52C3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48D4-CDA8-FC43-83B0-E90F470E9CD4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9669F-32C6-5748-8C15-2D7E6C52C3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48D4-CDA8-FC43-83B0-E90F470E9CD4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9669F-32C6-5748-8C15-2D7E6C52C3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48D4-CDA8-FC43-83B0-E90F470E9CD4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9669F-32C6-5748-8C15-2D7E6C52C3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48D4-CDA8-FC43-83B0-E90F470E9CD4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9669F-32C6-5748-8C15-2D7E6C52C3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48D4-CDA8-FC43-83B0-E90F470E9CD4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9669F-32C6-5748-8C15-2D7E6C52C3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48D4-CDA8-FC43-83B0-E90F470E9CD4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9669F-32C6-5748-8C15-2D7E6C52C3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548D4-CDA8-FC43-83B0-E90F470E9CD4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9669F-32C6-5748-8C15-2D7E6C52C3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6503"/>
          </a:xfrm>
        </p:spPr>
        <p:txBody>
          <a:bodyPr>
            <a:normAutofit fontScale="90000"/>
          </a:bodyPr>
          <a:lstStyle/>
          <a:p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>World War II - The Pacific Theatre of War 1942</a:t>
            </a:r>
            <a:r>
              <a:rPr lang="en-AU" sz="2000" dirty="0"/>
              <a:t/>
            </a:r>
            <a:br>
              <a:rPr lang="en-AU" sz="2000" dirty="0"/>
            </a:br>
            <a:endParaRPr lang="en-US" sz="2000" dirty="0"/>
          </a:p>
        </p:txBody>
      </p:sp>
      <p:pic>
        <p:nvPicPr>
          <p:cNvPr id="6" name="Picture 5" descr="ile:Second world war asia 1937-1942 map en6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5606" y="606503"/>
            <a:ext cx="7838307" cy="601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4957"/>
          </a:xfrm>
        </p:spPr>
        <p:txBody>
          <a:bodyPr>
            <a:noAutofit/>
          </a:bodyPr>
          <a:lstStyle/>
          <a:p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100" b="1" dirty="0"/>
              <a:t>The Japanese Advance Across the Southeastern Pacific and into Papua</a:t>
            </a:r>
            <a:r>
              <a:rPr lang="en-AU" sz="2100" dirty="0"/>
              <a:t/>
            </a:r>
            <a:br>
              <a:rPr lang="en-AU" sz="2100" dirty="0"/>
            </a:br>
            <a:endParaRPr lang="en-US" sz="21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5606" y="1049595"/>
            <a:ext cx="7752787" cy="5590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World War II - The Pacific Theatre of War 1942 </vt:lpstr>
      <vt:lpstr> The Japanese Advance Across the Southeastern Pacific and into Papua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 will do this lesson….</dc:title>
  <dc:creator>Brooke Levy</dc:creator>
  <cp:lastModifiedBy>Tim Smithies</cp:lastModifiedBy>
  <cp:revision>3</cp:revision>
  <dcterms:created xsi:type="dcterms:W3CDTF">2012-08-07T22:38:03Z</dcterms:created>
  <dcterms:modified xsi:type="dcterms:W3CDTF">2012-08-07T23:17:30Z</dcterms:modified>
</cp:coreProperties>
</file>